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62732C54-3ED6-415C-9484-3951FDC55E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546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DA5677B5-5DA4-4D3E-8E74-5C000F28FF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4020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2D0C0A8-A42F-4070-9266-95980086E5D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714346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702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1786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親愛的主，祢曾為我釘十架；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dearest Lord didst die for me at Calvary,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如此恩愛，我豈敢往後退？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What matchless love</a:t>
            </a:r>
            <a:r>
              <a:rPr lang="zh-TW" altLang="en-US" sz="2800" dirty="0">
                <a:ea typeface="標楷體" pitchFamily="65" charset="-120"/>
              </a:rPr>
              <a:t>！</a:t>
            </a:r>
            <a:r>
              <a:rPr lang="en-US" altLang="zh-TW" sz="2800" dirty="0">
                <a:ea typeface="標楷體" pitchFamily="65" charset="-120"/>
              </a:rPr>
              <a:t>How dare I to draw back?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求主使我注目仰望主十架；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Fix Thou my eyes upon Thy Cross of glory;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輕看世界名利，勇敢往前追！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Help me press on boldly Thy steps to </a:t>
            </a:r>
            <a:r>
              <a:rPr lang="en-US" altLang="zh-TW" sz="2800" dirty="0" err="1">
                <a:ea typeface="標楷體" pitchFamily="65" charset="-120"/>
              </a:rPr>
              <a:t>retrack</a:t>
            </a:r>
            <a:r>
              <a:rPr lang="en-US" altLang="zh-TW" sz="2800" dirty="0">
                <a:ea typeface="標楷體" pitchFamily="65" charset="-120"/>
              </a:rPr>
              <a:t>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8725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anose="02020500000000000000" pitchFamily="18" charset="-120"/>
              </a:rPr>
              <a:t>H371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豈敢</a:t>
            </a:r>
            <a:r>
              <a:rPr lang="zh-TW" alt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br>
              <a:rPr lang="zh-TW" altLang="en-US" sz="2600" b="1" dirty="0">
                <a:latin typeface="Arial Narrow" panose="020B0606020202030204" pitchFamily="34" charset="0"/>
                <a:ea typeface="新細明體" panose="02020500000000000000" pitchFamily="18" charset="-120"/>
              </a:rPr>
            </a:br>
            <a:r>
              <a:rPr lang="zh-TW" altLang="en-US" sz="2400" b="1" dirty="0">
                <a:latin typeface="Arial Narrow" panose="020B0606020202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HOW DARE I  (1/1)</a:t>
            </a:r>
            <a:endParaRPr lang="en-US" altLang="zh-TW" sz="2300" dirty="0">
              <a:solidFill>
                <a:schemeClr val="tx1"/>
              </a:solidFill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5779</TotalTime>
  <Words>81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H371  豈敢   HOW DARE I 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144</cp:revision>
  <dcterms:created xsi:type="dcterms:W3CDTF">2001-04-19T19:07:54Z</dcterms:created>
  <dcterms:modified xsi:type="dcterms:W3CDTF">2017-08-05T20:57:09Z</dcterms:modified>
</cp:coreProperties>
</file>